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0B05-B669-5A38-13D4-0B8AA2089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D2182-6D03-39D9-E337-7F2F60235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16E51-3890-7E83-50ED-81658522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2833-4974-4B4A-B45F-9F2BEE40EC11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42234-2F2D-8B05-F168-F26EE2DF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C7614-0811-FDFF-0758-FEC860D9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477E-6514-C646-BB8D-12393435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5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C0D01-2C1E-3D80-088E-60EC1FC7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A9874-46D1-CE2A-F66B-249A0ECB0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9EA46-BB8A-A35E-E2DA-0BF44CA92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2833-4974-4B4A-B45F-9F2BEE40EC11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FB84-E250-A995-DD1A-242D364C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BA6F4-79ED-CC20-14C8-F15FAED2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477E-6514-C646-BB8D-12393435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4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6EFC71-69D3-5189-6493-721551485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EF652-CAD1-CD0C-5537-626480A76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F9AD1-5CB0-0C70-8F9E-3927F8D1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2833-4974-4B4A-B45F-9F2BEE40EC11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9CF23-A8F6-8816-BA90-EEC923D8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466EF-4A08-2087-3D45-CE605A01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477E-6514-C646-BB8D-12393435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3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2CED-0CFB-9911-3536-22612D40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A0EC9-9906-1001-D73E-4884A7573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56513-9831-04F7-5B81-61885442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2833-4974-4B4A-B45F-9F2BEE40EC11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3B030-8F9A-C4B5-DE72-107A4E99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B35EA-F3F5-4F52-2B45-866FA333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477E-6514-C646-BB8D-12393435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8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B8F61-C02D-98F6-C4A4-DA437CF1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48DF2-6434-3C08-33CD-BAA6E05ED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2A34C-A412-C60C-0542-C9FC88E1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2833-4974-4B4A-B45F-9F2BEE40EC11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856E1-B643-C938-1DDD-5734A167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C30AE-1278-8338-727E-316D9494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477E-6514-C646-BB8D-12393435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4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FA22-BB56-BE4B-DC1B-B3C02E473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4F20D-8088-12E6-9993-AD0BB424E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8DF42-E3D4-FCE6-8AEE-FDB24B489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491A6-6BF9-3728-B41D-DA8291B93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2833-4974-4B4A-B45F-9F2BEE40EC11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C73F8-5678-752C-5F1F-9915D7EB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17809-21BE-D87D-611C-9CC3F2DC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477E-6514-C646-BB8D-12393435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3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75763-D15B-E16D-B540-CF1726A74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8C729-C5A6-C006-903E-FC9165567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52CF9-3CEC-819F-D8AD-8706C59F2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111C4-9328-DE01-650E-3038FC1D9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C0CC21-0B8F-A8C4-930D-28E114F71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0CA89-4D52-0F97-FA8D-792F9CD86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2833-4974-4B4A-B45F-9F2BEE40EC11}" type="datetimeFigureOut">
              <a:rPr lang="en-US" smtClean="0"/>
              <a:t>6/1/22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86F08-42FE-EFD6-0299-D7EBDEA8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97B92-DE58-E9EA-AAB8-40C74CF0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477E-6514-C646-BB8D-12393435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28B02-8C77-BDAD-B34A-D0CBDFB7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E6960-BCF5-6982-95E6-6BAB2477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2833-4974-4B4A-B45F-9F2BEE40EC11}" type="datetimeFigureOut">
              <a:rPr lang="en-US" smtClean="0"/>
              <a:t>6/1/22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75F0A-5B7F-DC6A-FB50-C131AC38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626AB-14D3-87E9-E1DE-8181D83A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477E-6514-C646-BB8D-12393435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4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DFF40-45E6-49FC-7C08-90BB8477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2833-4974-4B4A-B45F-9F2BEE40EC11}" type="datetimeFigureOut">
              <a:rPr lang="en-US" smtClean="0"/>
              <a:t>6/1/22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3251D-C30C-0D48-021B-6F88A5693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8050D-3999-E140-8DE1-DE0E64FD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477E-6514-C646-BB8D-12393435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9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9F76-1D1F-E7C6-85C6-D3ECDA79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7DE47-F3F5-355B-9CD8-284DF93E3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B9A1D-8745-3AA7-E4A0-C82E8AEDB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450CE-AC06-C212-DABE-C57A95ADB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2833-4974-4B4A-B45F-9F2BEE40EC11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7499E-1599-DA3F-038B-22F4EF21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672D7-AB7C-A2B6-404A-725E5F89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477E-6514-C646-BB8D-12393435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EDE9-50D5-450D-2540-61A77552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FA2E3-E309-21E4-CF54-DA9865190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C7A2A-D66A-08ED-BCF3-0F837F55B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2891C-AE3B-C176-77E5-A94C42F0F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2833-4974-4B4A-B45F-9F2BEE40EC11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184A7-651A-FB73-725F-EBD0C3EB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F58F0-3364-9EF8-9199-E1743953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477E-6514-C646-BB8D-12393435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FA272-4C8B-760C-AE44-E3D26FD4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9C8B7-493B-50A6-D86E-332CF64C2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52E3-9900-1F29-DBC3-6AC871BA3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C2833-4974-4B4A-B45F-9F2BEE40EC11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E69C0-4D54-E599-3527-1F57501F7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775F9-42D0-7135-6E52-21D0F4E63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477E-6514-C646-BB8D-123934355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3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B9DECD0-6D4A-EE09-84EC-3D078BD08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1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13BDAB67-74D2-514D-42C2-D0EAB0C3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6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1ADA1070-FD33-CFCA-7AA4-A7873841C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4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E9FD8D81-2A04-9F30-80DE-FB69FFAFD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4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2E362890-A48F-6B8B-8A87-5DEA57AFE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8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 with low confidence">
            <a:extLst>
              <a:ext uri="{FF2B5EF4-FFF2-40B4-BE49-F238E27FC236}">
                <a16:creationId xmlns:a16="http://schemas.microsoft.com/office/drawing/2014/main" id="{0ABE49AD-03CA-E860-1845-08B4C5FBC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96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Lyons, Meredith</dc:creator>
  <cp:lastModifiedBy>Lyons, Meredith</cp:lastModifiedBy>
  <cp:revision>2</cp:revision>
  <dcterms:created xsi:type="dcterms:W3CDTF">2022-05-20T18:55:36Z</dcterms:created>
  <dcterms:modified xsi:type="dcterms:W3CDTF">2022-06-01T14:26:45Z</dcterms:modified>
</cp:coreProperties>
</file>